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2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2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23" r:id="rId51"/>
  </p:sldIdLst>
  <p:sldSz cx="9144000" cy="5143500" type="screen16x9"/>
  <p:notesSz cx="6858000" cy="9144000"/>
  <p:embeddedFontLst>
    <p:embeddedFont>
      <p:font typeface="210 M고딕 030" panose="02020603020101020101" pitchFamily="18" charset="-127"/>
      <p:regular r:id="rId53"/>
    </p:embeddedFont>
    <p:embeddedFont>
      <p:font typeface="210 M고딕 060" panose="02020603020101020101" pitchFamily="18" charset="-127"/>
      <p:regular r:id="rId54"/>
    </p:embeddedFont>
    <p:embeddedFont>
      <p:font typeface="Oswald" panose="00000500000000000000" pitchFamily="2" charset="0"/>
      <p:regular r:id="rId55"/>
      <p:bold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나눔고딕" panose="020D0604000000000000" pitchFamily="50" charset="-127"/>
      <p:regular r:id="rId61"/>
      <p:bold r:id="rId62"/>
    </p:embeddedFont>
    <p:embeddedFont>
      <p:font typeface="나눔고딕 ExtraBold" panose="020D0904000000000000" pitchFamily="50" charset="-127"/>
      <p:bold r:id="rId63"/>
    </p:embeddedFont>
    <p:embeddedFont>
      <p:font typeface="휴먼엑스포" panose="02030504000101010101" pitchFamily="18" charset="-127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3427" autoAdjust="0"/>
  </p:normalViewPr>
  <p:slideViewPr>
    <p:cSldViewPr>
      <p:cViewPr>
        <p:scale>
          <a:sx n="66" d="100"/>
          <a:sy n="66" d="100"/>
        </p:scale>
        <p:origin x="12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3665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64840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1404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대</a:t>
          </a:r>
        </a:p>
      </dsp:txBody>
      <dsp:txXfrm>
        <a:off x="0" y="614049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6180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89995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39204"/>
          <a:ext cx="576000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1539204"/>
        <a:ext cx="5760000" cy="586845"/>
      </dsp:txXfrm>
    </dsp:sp>
    <dsp:sp modelId="{EDBDD20E-41A2-4678-B2DD-6E106DB8AFD2}">
      <dsp:nvSpPr>
        <dsp:cNvPr id="0" name=""/>
        <dsp:cNvSpPr/>
      </dsp:nvSpPr>
      <dsp:spPr>
        <a:xfrm>
          <a:off x="0" y="2126049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54235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03444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2703444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51204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79390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28599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210 M고딕 030" panose="02020603020101020101" pitchFamily="18" charset="-127"/>
              <a:ea typeface="210 M고딕 030" panose="02020603020101020101" pitchFamily="18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210 M고딕 030" panose="02020603020101020101" pitchFamily="18" charset="-127"/>
            <a:ea typeface="210 M고딕 030" panose="02020603020101020101" pitchFamily="18" charset="-127"/>
          </a:endParaRPr>
        </a:p>
      </dsp:txBody>
      <dsp:txXfrm>
        <a:off x="0" y="3628599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ko-KR" altLang="en-US" dirty="0"/>
              <a:t>그릴그린</a:t>
            </a:r>
            <a:br>
              <a:rPr lang="en-US" altLang="ko-KR" dirty="0"/>
            </a:br>
            <a:r>
              <a:rPr lang="en-US" altLang="ko-KR" dirty="0"/>
              <a:t>Corp Collector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호스팅 업체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141462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263446" y="4536005"/>
            <a:ext cx="1628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196181" y="4371750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(Pert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743827" y="4415737"/>
            <a:ext cx="257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60D47D-599B-41C5-93E3-591A3E71E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(Gantt Chart)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사이트맵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14244" y="42807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요구사항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정리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210 M고딕 060"/>
                <a:ea typeface="휴먼엑스포" panose="02030504000101010101" pitchFamily="18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210 M고딕 060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휴먼엑스포" panose="02030504000101010101" pitchFamily="18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ea typeface="휴먼엑스포" panose="02030504000101010101" pitchFamily="18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Oswald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Oswald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휴먼엑스포" panose="02030504000101010101" pitchFamily="18" charset="-127"/>
              <a:ea typeface="휴먼엑스포" panose="02030504000101010101" pitchFamily="18" charset="-127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Index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01207" y="4481458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설계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56953" y="4426604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</a:b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latin typeface="210 M고딕 030" panose="02020603020101020101" pitchFamily="18" charset="-127"/>
              <a:ea typeface="210 M고딕 030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Arial" pitchFamily="34" charset="0"/>
                <a:cs typeface="Arial" pitchFamily="34" charset="0"/>
              </a:rPr>
            </a:br>
            <a:endParaRPr lang="en-US" altLang="ko-KR" sz="1600" b="1" dirty="0">
              <a:latin typeface="Arial" pitchFamily="34" charset="0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210 M고딕 030" panose="02020603020101020101" pitchFamily="18" charset="-127"/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(reference)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저장하는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Member.members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의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id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를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참조한다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13321" y="4371750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(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Member, Community</a:t>
            </a:r>
            <a:r>
              <a:rPr lang="en-US" altLang="ko-KR" sz="1200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플로우 차트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 찾기 프로세스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3997931" y="4233250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ea typeface="나눔고딕 ExtraBold" panose="020D09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</a:b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전처리</a:t>
            </a:r>
            <a:endParaRPr lang="en-US" altLang="ko-KR" sz="1200" dirty="0">
              <a:ea typeface="210 M고딕 030" panose="02020603020101020101" pitchFamily="18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ea typeface="나눔고딕 ExtraBold" panose="020D09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ea typeface="나눔고딕 ExtraBold" panose="020D09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ea typeface="나눔고딕 ExtraBold" panose="020D09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ea typeface="210 M고딕 030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 언어 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: </a:t>
            </a:r>
            <a:r>
              <a:rPr lang="ko-KR" altLang="en-US" sz="1200" dirty="0">
                <a:ea typeface="210 M고딕 030" panose="02020603020101020101" pitchFamily="18" charset="-127"/>
                <a:cs typeface="Arial" pitchFamily="34" charset="0"/>
              </a:rPr>
              <a:t>파이썬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(</a:t>
            </a:r>
            <a:r>
              <a:rPr lang="en-US" altLang="ko-KR" sz="1200" dirty="0" err="1">
                <a:ea typeface="210 M고딕 030" panose="02020603020101020101" pitchFamily="18" charset="-127"/>
                <a:cs typeface="Arial" pitchFamily="34" charset="0"/>
              </a:rPr>
              <a:t>Beautifulsoup</a:t>
            </a:r>
            <a:r>
              <a:rPr lang="en-US" altLang="ko-KR" sz="1200" dirty="0">
                <a:ea typeface="210 M고딕 030" panose="02020603020101020101" pitchFamily="18" charset="-127"/>
                <a:cs typeface="Arial" pitchFamily="34" charset="0"/>
              </a:rPr>
              <a:t>, requests)</a:t>
            </a:r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4.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결과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기능별 프로세스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67631-8292-4375-A68C-4A4DDA96A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1.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84A40D-4852-4542-9E2C-9A4ECDD83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564BA-5839-4D1F-99CE-62840AF56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회원 관리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E429-44E4-45B5-BF72-C55CB2FD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9E91B9-4410-4EE4-A9DB-DF4845C72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E7554-5E65-4CFB-8E23-ECE306426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5173C-9F3B-41CB-B95D-0B257A7EA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D7FDA-E0DF-46FB-9C9C-34FE7D984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2A389-1188-409B-AB01-2941B56B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E2E70-DF69-4846-BD8C-CAE138C4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기업 찾기 코드 일부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E76A1-EA5C-4BF6-BBD9-1CF0142B3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15CD-622E-4B8F-97E2-2F180133A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7F38E-6363-4F19-9E22-6A8FCAFE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09C13-8792-4407-B370-AD3AE5756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커뮤니티 클래스 다이어그램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12" y="828084"/>
            <a:ext cx="4320000" cy="42548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89120" y="4258767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Structure</a:t>
            </a:r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a typeface="나눔고딕 ExtraBold" panose="020D0904000000000000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319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천세륜</a:t>
              </a:r>
              <a:endParaRPr lang="ko-KR" altLang="en-US" b="1" dirty="0">
                <a:latin typeface="Arial" pitchFamily="34" charset="0"/>
                <a:ea typeface="나눔고딕 ExtraBold" panose="020D0904000000000000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Arial" pitchFamily="34" charset="0"/>
                  <a:ea typeface="나눔고딕 ExtraBold" panose="020D0904000000000000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15848-DB8A-45B9-90AB-08890D5BC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 나눔 클래스 다이어그램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D0B4AB-F046-4049-B856-E6E2C78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16"/>
            <a:ext cx="9144000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837FC-AE23-41E7-B90F-D7640615A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FB09E-4A85-4175-9705-4CFD7C3F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8" y="827897"/>
            <a:ext cx="5345463" cy="43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64D2-7EC1-4D15-AB55-6157B921E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8D6876-3EAD-4A9B-ADC4-19BD1FCD3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최근 검색 기업 관련 프로시저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913667-C9F2-4F55-A814-8EF1AD95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8" y="828084"/>
            <a:ext cx="6972657" cy="40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C1AF6E-04E1-43BB-8749-E29F81540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29ADB-7AE5-4A4D-9EA7-E56E4AFF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9" y="864889"/>
            <a:ext cx="5350039" cy="130145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2044057"/>
            <a:ext cx="7100824" cy="3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CAFC87-6880-475A-841D-428E4170B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 상세 페이지 하단</a:t>
            </a:r>
            <a:r>
              <a:rPr lang="ko-KR" altLang="en-US" b="1" i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itchFamily="34" charset="0"/>
              </a:rPr>
              <a:t>▶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1983FB-A8FA-4770-B808-FE9C38C39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241B-F3B9-4769-AC79-FD90A48DD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16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</a:rPr>
              <a:t>2.</a:t>
            </a:r>
            <a:endParaRPr sz="7200" b="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</a:t>
            </a:r>
            <a:r>
              <a:rPr lang="en-US" dirty="0" err="1"/>
              <a:t>CorpCollector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44133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방법론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 RAD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210 M고딕 060" panose="02020603020101020101" pitchFamily="18" charset="-127"/>
                    <a:ea typeface="210 M고딕 060" panose="02020603020101020101" pitchFamily="18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M고딕 060" panose="02020603020101020101" pitchFamily="18" charset="-127"/>
                  <a:ea typeface="210 M고딕 060" panose="02020603020101020101" pitchFamily="18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</TotalTime>
  <Words>921</Words>
  <Application>Microsoft Office PowerPoint</Application>
  <PresentationFormat>화면 슬라이드 쇼(16:9)</PresentationFormat>
  <Paragraphs>223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Oswald</vt:lpstr>
      <vt:lpstr>210 M고딕 030</vt:lpstr>
      <vt:lpstr>210 M고딕 060</vt:lpstr>
      <vt:lpstr>휴먼엑스포</vt:lpstr>
      <vt:lpstr>바탕</vt:lpstr>
      <vt:lpstr>Arial</vt:lpstr>
      <vt:lpstr>나눔고딕</vt:lpstr>
      <vt:lpstr>Roboto Condensed</vt:lpstr>
      <vt:lpstr>나눔고딕 ExtraBold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프론트엔드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51</cp:revision>
  <dcterms:modified xsi:type="dcterms:W3CDTF">2021-11-30T06:42:12Z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